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61" r:id="rId8"/>
    <p:sldId id="259" r:id="rId9"/>
    <p:sldId id="321" r:id="rId10"/>
    <p:sldId id="262" r:id="rId11"/>
    <p:sldId id="320" r:id="rId12"/>
    <p:sldId id="263" r:id="rId13"/>
    <p:sldId id="260" r:id="rId14"/>
    <p:sldId id="264" r:id="rId15"/>
    <p:sldId id="265" r:id="rId16"/>
    <p:sldId id="268" r:id="rId17"/>
    <p:sldId id="267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w Bodeen" initials="DB" lastIdx="6" clrIdx="0">
    <p:extLst>
      <p:ext uri="{19B8F6BF-5375-455C-9EA6-DF929625EA0E}">
        <p15:presenceInfo xmlns:p15="http://schemas.microsoft.com/office/powerpoint/2012/main" userId="Drew Bodeen" providerId="None"/>
      </p:ext>
    </p:extLst>
  </p:cmAuthor>
  <p:cmAuthor id="2" name="Shawna Koch" initials="SK" lastIdx="10" clrIdx="1">
    <p:extLst>
      <p:ext uri="{19B8F6BF-5375-455C-9EA6-DF929625EA0E}">
        <p15:presenceInfo xmlns:p15="http://schemas.microsoft.com/office/powerpoint/2012/main" userId="S::shawnak@iecompanies.com::bd420bd0-473e-4550-a625-cf214cddf508" providerId="AD"/>
      </p:ext>
    </p:extLst>
  </p:cmAuthor>
  <p:cmAuthor id="3" name="Jen Paffenroth" initials="JP" lastIdx="9" clrIdx="2">
    <p:extLst>
      <p:ext uri="{19B8F6BF-5375-455C-9EA6-DF929625EA0E}">
        <p15:presenceInfo xmlns:p15="http://schemas.microsoft.com/office/powerpoint/2012/main" userId="S::jenp@iecompanies.com::8e09537b-d54b-4e7d-b45e-37fdcdcca5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772" autoAdjust="0"/>
  </p:normalViewPr>
  <p:slideViewPr>
    <p:cSldViewPr snapToGrid="0">
      <p:cViewPr varScale="1">
        <p:scale>
          <a:sx n="82" d="100"/>
          <a:sy n="82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1B2B3-A124-4294-96F9-731CA48A0B46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F375C-1D00-4316-915E-5427F40E9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2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89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96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2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3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6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9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92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centered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8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40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F375C-1D00-4316-915E-5427F40E91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6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6D6A-0D5D-47FD-BD99-DFAB95764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F9C3E-0084-45E2-A1E4-7FABDBCAB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637FE-5D2C-460C-B5CC-A244FEA3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B73F0-9AE7-4304-9E78-966AD4CD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F27B9-B484-4631-A714-8C2E6E84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2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27E8-BA90-4FDD-AC6B-DBA9EB64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9883B-3FFD-4908-93DF-B801BAC36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EE68-C406-42AC-A18F-95A10005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FE040-97E7-48AE-B3A7-95102330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4B6-FB64-4A3D-9CFC-B11BFA1A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4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967616-7780-4D3A-BCD7-F0F98C33D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A8028-B137-4B77-94F0-A52AF32E1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EF1CE-8AE6-41A4-B28A-22917403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DC11C-9A7E-4F9C-B375-9BE1971D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B0FE-12A8-4C61-83C1-3AEE07EF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C266-62FE-420B-BDBD-26DF35F1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CB3DF-A401-4FC2-9DEA-2C0B891D3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0C354-69E4-449D-8392-C8C54755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897BE-E117-448A-9E9E-98A5ADE7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E86C-34B1-44FB-81B0-9B836A1D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DE28-BE3A-412A-A1CC-9CD41CE0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0B0-2278-4E9E-BC5A-47A5E1F0F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3EB1-7108-45AB-AC03-500089CD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45216-CD75-4D0F-9DA9-03051D85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B7CFB-988D-4FE9-BC40-17DE4629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D653C-8F5A-44EC-8247-DC74E481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37EE4-60B3-48D6-8D96-2E9BDE996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27DA8-2D86-4FEF-80BC-455CF2BA6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D7C7B-65D9-4755-B2CA-5EBA461C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2562C-D2C1-4558-B2AF-B06EF8DD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C1421-3504-4F37-BE7D-16A42154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7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1BD4-289F-4EBA-B7C5-262FFCEFE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C079-39FE-4E38-A368-AD598391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3D334-91B6-4EB3-B74F-60043B03E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FA7AE-724C-4C85-ABF7-BEF493EDF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3D48D-3E4C-4C3E-9633-E125FEB24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58175F-286A-447D-9134-8B64429D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CB159-CFCE-4FE7-887B-21916F93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F6E6E-B9C3-41F5-BE6D-66E5C91E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E7A07-52D7-4928-9AD9-1C751076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17DDA5-28F0-4B08-9C64-FE84A84C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91A85-7B61-4CB0-9757-18D86AC5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1DDF1-E5E8-4B98-930E-787C9AB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F5268-4886-4198-A929-1C8FA2C4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CBCC5-FE13-445D-B34B-E7EF46B4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DAE05-C9C7-4ECF-9BE4-7E332E5C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09F00-014B-465D-9C17-27470E97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CA294-1211-472F-AB37-F36B378C8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EB24C-8C49-4FAD-A1F2-0457678D9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03FF9-DAA2-43FF-85D7-B8740AD97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C55C6-2CF4-4610-8AD7-E29C75568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C26EC-E6F2-4977-8F07-D04D98A3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6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E968-45F9-4523-A7B4-4165333A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B4F6D-C675-4172-9ED7-F13F3A957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E9967-C9B5-4363-940C-962AE1D4D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DDBFD-6FDE-4B89-B0F4-1B9B4D05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FA7B4-0DBC-4354-820B-2B529084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F325A-5BD5-4CFD-9DD1-F5868B1D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7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FADB3C-B34C-472A-8F84-2AC4D6B7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CCA50-8A93-461B-BFA1-A5AFC0E45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72163-1415-4571-B48F-27976AA39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D3FD1-69A7-4772-B785-67D75896582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5C396-B7D6-444E-9219-BFCF6CCE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F6BA2-99A1-40B3-B362-808661A34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0BE79-1CDC-4841-B481-BF70AA0B7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6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334EE4-715B-49C5-8033-079189E2A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9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uid bed 2">
            <a:hlinkClick r:id="" action="ppaction://media"/>
            <a:extLst>
              <a:ext uri="{FF2B5EF4-FFF2-40B4-BE49-F238E27FC236}">
                <a16:creationId xmlns:a16="http://schemas.microsoft.com/office/drawing/2014/main" id="{54B7CD5A-1655-4574-B118-A01598CDC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934" y="2828041"/>
            <a:ext cx="7337690" cy="412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414BF-84C1-48F5-B597-966A91DC0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y hemp">
            <a:hlinkClick r:id="" action="ppaction://media"/>
            <a:extLst>
              <a:ext uri="{FF2B5EF4-FFF2-40B4-BE49-F238E27FC236}">
                <a16:creationId xmlns:a16="http://schemas.microsoft.com/office/drawing/2014/main" id="{2296DE44-CB24-4E65-B98D-2C51FC838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0992" y="1981984"/>
            <a:ext cx="8134350" cy="4572000"/>
          </a:xfrm>
          <a:prstGeom prst="rect">
            <a:avLst/>
          </a:prstGeom>
        </p:spPr>
      </p:pic>
      <p:pic>
        <p:nvPicPr>
          <p:cNvPr id="3" name="Picture 2" descr="A picture containing honeycomb&#10;&#10;Description generated with very high confidence">
            <a:extLst>
              <a:ext uri="{FF2B5EF4-FFF2-40B4-BE49-F238E27FC236}">
                <a16:creationId xmlns:a16="http://schemas.microsoft.com/office/drawing/2014/main" id="{6ABF1976-EE1D-499A-9DBC-53C7D056D1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c">
            <a:hlinkClick r:id="" action="ppaction://media"/>
            <a:extLst>
              <a:ext uri="{FF2B5EF4-FFF2-40B4-BE49-F238E27FC236}">
                <a16:creationId xmlns:a16="http://schemas.microsoft.com/office/drawing/2014/main" id="{4FBFE156-E233-44F3-BD00-51D4CA419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018" y="1951348"/>
            <a:ext cx="8859730" cy="4979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4D28F-5A30-4338-9F07-772E04FDC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honeycomb&#10;&#10;Description generated with very high confidence">
            <a:extLst>
              <a:ext uri="{FF2B5EF4-FFF2-40B4-BE49-F238E27FC236}">
                <a16:creationId xmlns:a16="http://schemas.microsoft.com/office/drawing/2014/main" id="{F5D2B22E-7A44-4A73-A0F0-36FA5F48A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3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F4D8F-B931-4F2D-8E5D-4F8848024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3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&#10;&#10;Description automatically generated">
            <a:extLst>
              <a:ext uri="{FF2B5EF4-FFF2-40B4-BE49-F238E27FC236}">
                <a16:creationId xmlns:a16="http://schemas.microsoft.com/office/drawing/2014/main" id="{6EE53B79-36D4-4718-B505-51F43695B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2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neycomb&#10;&#10;Description generated with very high confidence">
            <a:extLst>
              <a:ext uri="{FF2B5EF4-FFF2-40B4-BE49-F238E27FC236}">
                <a16:creationId xmlns:a16="http://schemas.microsoft.com/office/drawing/2014/main" id="{689E6B22-D7F1-441D-A761-3F1F024D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B64CC-E33D-4C20-B403-5DF28A665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A01A1-F63C-48DD-9535-4206FFCA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54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eed movie">
            <a:hlinkClick r:id="" action="ppaction://media"/>
            <a:extLst>
              <a:ext uri="{FF2B5EF4-FFF2-40B4-BE49-F238E27FC236}">
                <a16:creationId xmlns:a16="http://schemas.microsoft.com/office/drawing/2014/main" id="{138FE1CA-541A-4997-8EB6-B9F01DFF0E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1035" y="2288909"/>
            <a:ext cx="8589929" cy="4828063"/>
          </a:xfrm>
          <a:prstGeom prst="rect">
            <a:avLst/>
          </a:prstGeom>
        </p:spPr>
      </p:pic>
      <p:pic>
        <p:nvPicPr>
          <p:cNvPr id="3" name="Picture 2" descr="A picture containing object, honeycomb, photo&#10;&#10;Description generated with very high confidence">
            <a:extLst>
              <a:ext uri="{FF2B5EF4-FFF2-40B4-BE49-F238E27FC236}">
                <a16:creationId xmlns:a16="http://schemas.microsoft.com/office/drawing/2014/main" id="{DA45B107-F36F-41AE-8664-3D6F24433B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" y="0"/>
            <a:ext cx="1219199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6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A01A1-F63C-48DD-9535-4206FFCA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6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B153D-D3A8-4B29-99D7-174EF6269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0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urner">
            <a:hlinkClick r:id="" action="ppaction://media"/>
            <a:extLst>
              <a:ext uri="{FF2B5EF4-FFF2-40B4-BE49-F238E27FC236}">
                <a16:creationId xmlns:a16="http://schemas.microsoft.com/office/drawing/2014/main" id="{C72F6F37-D465-47A2-AE38-FC518B8DD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371" y="3657594"/>
            <a:ext cx="5337642" cy="3000080"/>
          </a:xfrm>
          <a:prstGeom prst="rect">
            <a:avLst/>
          </a:prstGeom>
        </p:spPr>
      </p:pic>
      <p:pic>
        <p:nvPicPr>
          <p:cNvPr id="10" name="Picture 9" descr="A picture containing honeycomb&#10;&#10;Description generated with very high confidence">
            <a:extLst>
              <a:ext uri="{FF2B5EF4-FFF2-40B4-BE49-F238E27FC236}">
                <a16:creationId xmlns:a16="http://schemas.microsoft.com/office/drawing/2014/main" id="{6AB870B0-C3DB-4EE7-8206-80A90D2E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6718C-7D03-4F1D-986B-30A7999A5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40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B54FCE761B67429DDFD393F56D8FF8" ma:contentTypeVersion="12" ma:contentTypeDescription="Create a new document." ma:contentTypeScope="" ma:versionID="f121535f01add6923f1a6a9260d72337">
  <xsd:schema xmlns:xsd="http://www.w3.org/2001/XMLSchema" xmlns:xs="http://www.w3.org/2001/XMLSchema" xmlns:p="http://schemas.microsoft.com/office/2006/metadata/properties" xmlns:ns2="7b39cf99-7621-4bcc-abf4-622fc49cd11a" xmlns:ns3="1db97404-45b4-4aab-a717-1d4a08fc269f" targetNamespace="http://schemas.microsoft.com/office/2006/metadata/properties" ma:root="true" ma:fieldsID="50021ccff1ffad5991049e14c7d0df15" ns2:_="" ns3:_="">
    <xsd:import namespace="7b39cf99-7621-4bcc-abf4-622fc49cd11a"/>
    <xsd:import namespace="1db97404-45b4-4aab-a717-1d4a08fc2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39cf99-7621-4bcc-abf4-622fc49cd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97404-45b4-4aab-a717-1d4a08fc26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009C5D-B3F9-4202-BDF4-8C49D3B3BC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7C5A67-9A56-4020-8404-CBE9581100C4}">
  <ds:schemaRefs>
    <ds:schemaRef ds:uri="1db97404-45b4-4aab-a717-1d4a08fc269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b39cf99-7621-4bcc-abf4-622fc49cd11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E3E53E-E1A1-48BF-9180-CF0EC01FB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39cf99-7621-4bcc-abf4-622fc49cd11a"/>
    <ds:schemaRef ds:uri="1db97404-45b4-4aab-a717-1d4a08fc2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</Words>
  <Application>Microsoft Office PowerPoint</Application>
  <PresentationFormat>Widescreen</PresentationFormat>
  <Paragraphs>14</Paragraphs>
  <Slides>15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Bodeen</dc:creator>
  <cp:lastModifiedBy>Drew Bodeen</cp:lastModifiedBy>
  <cp:revision>2</cp:revision>
  <dcterms:created xsi:type="dcterms:W3CDTF">2020-03-16T19:55:27Z</dcterms:created>
  <dcterms:modified xsi:type="dcterms:W3CDTF">2020-04-01T17:28:26Z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0x010100DCB54FCE761B67429DDFD393F56D8FF8</vt:lpwstr>
  </property>
</Properties>
</file>